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1" r:id="rId4"/>
    <p:sldId id="274" r:id="rId5"/>
    <p:sldId id="272" r:id="rId6"/>
    <p:sldId id="273" r:id="rId7"/>
    <p:sldId id="275" r:id="rId8"/>
    <p:sldId id="276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E577C9-B940-352C-435D-09351DCFFC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B35A2A-71CD-87CD-D5AF-1D696F08B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335C60-7533-0949-0A87-72DACA613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670DC2-9D99-2AE4-EF68-F5B8E64E5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620C85-02C4-6502-5966-0AE343620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901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DA82CB-FCC2-50FB-419E-14A0D8D02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F26663-F4BF-FC95-B6CD-8ECEBCD2F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B1EEC29-9D79-44AC-2C6D-B6782940D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A4F0E5-C5D6-6789-1C31-1B18D131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F913DE7-3392-5B81-8B2D-03993066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5752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205921F-813A-C0D6-964B-CB032D5FE1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1C4D477-8B2B-7C49-FDB6-3FA5AF263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36D7D6-952F-914E-8A44-43C9727E4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312C769-5089-C8FE-B0F3-16EDBF19C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41DC707-12B8-D1B1-1039-F17354330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335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8F1AFC-7813-A8E7-A6D9-F33317CC9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CC9571-D406-F14B-0839-5071CFC9E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DC6BDF9-B18D-AC93-3DEE-E11EBEE0F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10307A-896B-CA29-FC73-AAF7C3FB7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9ACC33-A88A-D09E-63E7-253478791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9420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82F359-C43B-6929-A6BC-709B8E5F7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AA83D1A-8402-885D-60D7-8EED214ED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CDF740-A125-C6B8-669E-B7037EE82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60D32F-B46A-17FE-6E06-F7C0EC03A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4D62A4-0EF8-4678-67DC-7136EFB10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811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938E8-C8A6-DF39-BE43-A56ED582A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0C9406-0CA0-B9E0-54FA-966529B923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4E52BFD-B370-5749-D66C-34A1A31DA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FA291C5-6A4D-D414-45FB-CB1E937A5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DBFF4E5-BF8C-D1BB-0779-8F784EECA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ED7F217-5A39-E6DA-2BCD-BAD2EE794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768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D6FA5-4A71-1A67-4FD8-9E2B00184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1F01A31-032A-C363-E8B5-2B4651664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DC7DE6A-1027-B893-1C44-4CFF58C45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926D5D5-225E-5902-C822-3DF6DA60E7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E5B0AF5-3601-87D8-70DF-9FC7A37CB9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00C018F-5525-1179-0BCE-3953E134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BBF2B28-0D75-C368-1CBB-7E0EF5F86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2D32B7E-5B63-C810-F7BC-E5FB7EB38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2491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42DD26-D91B-AECD-935A-CB1F84E11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C7F6957-F6AE-15B0-0536-50AD8E48B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F14B0E7-5ED1-35D1-9A81-F89D5675F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ED63251-991B-BC85-C60D-59C2B620F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072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A50D980-1E80-6664-C13D-FD75FC7D0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A5FC0F2-8F3B-1670-A202-7BF2159DF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E16A69D-4B68-3548-5ABB-56331E0F8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370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5488F7-C33C-C4EB-C3AF-60D58A245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1E086F-92A7-E955-6ADA-35A0CD399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6EC757C-6E27-6A2E-17A8-AE1589BD1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D4CB894-93C7-98D3-1F56-443BE766A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560B482-FCA2-C869-5292-502619A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54CC7B4-1BB1-F904-4E24-B3C2BA5F3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3050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277EE8-1237-2CA8-258D-D5002869E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33B76F7-E398-9F3B-A988-B9B3276D1C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B75665F-5D87-D10C-78E7-56F89AF26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919D72-D6C9-E32F-30D5-3DBDC4A09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357AE4-5914-3CC7-4FA4-817AEEE16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B72E034-5D64-BF64-A125-3CEC86981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100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A28E6D7-6FC9-D642-E4AC-0735796EA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057B871-3B07-2649-8F32-B2DDF33B2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475716-C074-5247-E258-EE9D22B40C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B944D73-F81E-2438-2E01-3E0ECD9430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B36C28-3656-AF50-B779-E081AA005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205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000C9540-0167-7DAE-0A4B-F5800AFDF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2895"/>
            <a:ext cx="9144000" cy="1655762"/>
          </a:xfrm>
        </p:spPr>
        <p:txBody>
          <a:bodyPr/>
          <a:lstStyle/>
          <a:p>
            <a:r>
              <a:rPr lang="pt-BR" dirty="0"/>
              <a:t>AUTORES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D767DFED-1A73-4B6C-888D-78E1A6586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06588"/>
            <a:ext cx="9144000" cy="2387600"/>
          </a:xfrm>
        </p:spPr>
        <p:txBody>
          <a:bodyPr/>
          <a:lstStyle/>
          <a:p>
            <a:pPr eaLnBrk="1" hangingPunct="1"/>
            <a:r>
              <a:rPr lang="pt-BR" altLang="pt-BR" dirty="0"/>
              <a:t>Título do artigo</a:t>
            </a:r>
          </a:p>
        </p:txBody>
      </p:sp>
    </p:spTree>
    <p:extLst>
      <p:ext uri="{BB962C8B-B14F-4D97-AF65-F5344CB8AC3E}">
        <p14:creationId xmlns:p14="http://schemas.microsoft.com/office/powerpoint/2010/main" val="202919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AB5AFA-14BF-EEE8-2793-AF8CE1699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C5623241-6323-4845-9609-DECB29959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/>
              <a:t>1 INTRODUÇÃO</a:t>
            </a:r>
          </a:p>
        </p:txBody>
      </p:sp>
    </p:spTree>
    <p:extLst>
      <p:ext uri="{BB962C8B-B14F-4D97-AF65-F5344CB8AC3E}">
        <p14:creationId xmlns:p14="http://schemas.microsoft.com/office/powerpoint/2010/main" val="653662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AB5AFA-14BF-EEE8-2793-AF8CE1699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E7286EA-E7B3-4BF7-A10C-2E8A1543389E}"/>
              </a:ext>
            </a:extLst>
          </p:cNvPr>
          <p:cNvSpPr txBox="1">
            <a:spLocks/>
          </p:cNvSpPr>
          <p:nvPr/>
        </p:nvSpPr>
        <p:spPr>
          <a:xfrm>
            <a:off x="838200" y="1120759"/>
            <a:ext cx="8569325" cy="576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pt-BR" b="1" dirty="0"/>
              <a:t>2 OBJETIVOS</a:t>
            </a:r>
          </a:p>
        </p:txBody>
      </p:sp>
    </p:spTree>
    <p:extLst>
      <p:ext uri="{BB962C8B-B14F-4D97-AF65-F5344CB8AC3E}">
        <p14:creationId xmlns:p14="http://schemas.microsoft.com/office/powerpoint/2010/main" val="3174453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AB5AFA-14BF-EEE8-2793-AF8CE1699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5445C83-26A0-4D48-8FFF-F5EFDF766B5E}"/>
              </a:ext>
            </a:extLst>
          </p:cNvPr>
          <p:cNvSpPr txBox="1">
            <a:spLocks/>
          </p:cNvSpPr>
          <p:nvPr/>
        </p:nvSpPr>
        <p:spPr>
          <a:xfrm>
            <a:off x="838200" y="1135248"/>
            <a:ext cx="8569325" cy="57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pt-BR" b="1" dirty="0"/>
              <a:t>3 REFERENCIAL TEÓRICO</a:t>
            </a:r>
          </a:p>
        </p:txBody>
      </p:sp>
    </p:spTree>
    <p:extLst>
      <p:ext uri="{BB962C8B-B14F-4D97-AF65-F5344CB8AC3E}">
        <p14:creationId xmlns:p14="http://schemas.microsoft.com/office/powerpoint/2010/main" val="1949062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AB5AFA-14BF-EEE8-2793-AF8CE1699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5445C83-26A0-4D48-8FFF-F5EFDF766B5E}"/>
              </a:ext>
            </a:extLst>
          </p:cNvPr>
          <p:cNvSpPr txBox="1">
            <a:spLocks/>
          </p:cNvSpPr>
          <p:nvPr/>
        </p:nvSpPr>
        <p:spPr>
          <a:xfrm>
            <a:off x="838200" y="1135248"/>
            <a:ext cx="8569325" cy="57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pt-BR" b="1" dirty="0"/>
              <a:t>4 METODOLOGIA</a:t>
            </a:r>
          </a:p>
        </p:txBody>
      </p:sp>
    </p:spTree>
    <p:extLst>
      <p:ext uri="{BB962C8B-B14F-4D97-AF65-F5344CB8AC3E}">
        <p14:creationId xmlns:p14="http://schemas.microsoft.com/office/powerpoint/2010/main" val="3765688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AB5AFA-14BF-EEE8-2793-AF8CE1699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AA40B789-2D1F-484F-A0CC-364405C53A3E}"/>
              </a:ext>
            </a:extLst>
          </p:cNvPr>
          <p:cNvSpPr txBox="1">
            <a:spLocks/>
          </p:cNvSpPr>
          <p:nvPr/>
        </p:nvSpPr>
        <p:spPr>
          <a:xfrm>
            <a:off x="759260" y="1249362"/>
            <a:ext cx="8569325" cy="57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pt-BR" b="1" dirty="0"/>
              <a:t>5 RESULTADOS E DISCUSSÕES</a:t>
            </a:r>
          </a:p>
        </p:txBody>
      </p:sp>
    </p:spTree>
    <p:extLst>
      <p:ext uri="{BB962C8B-B14F-4D97-AF65-F5344CB8AC3E}">
        <p14:creationId xmlns:p14="http://schemas.microsoft.com/office/powerpoint/2010/main" val="4128022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AB5AFA-14BF-EEE8-2793-AF8CE1699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97DEEA9-8D8F-49CE-AE43-5A96BF69BA06}"/>
              </a:ext>
            </a:extLst>
          </p:cNvPr>
          <p:cNvSpPr txBox="1">
            <a:spLocks/>
          </p:cNvSpPr>
          <p:nvPr/>
        </p:nvSpPr>
        <p:spPr>
          <a:xfrm>
            <a:off x="906747" y="1249362"/>
            <a:ext cx="8569325" cy="57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pt-BR" b="1" dirty="0"/>
              <a:t>6 CONSIDERAÇÕES FINAIS</a:t>
            </a:r>
          </a:p>
        </p:txBody>
      </p:sp>
    </p:spTree>
    <p:extLst>
      <p:ext uri="{BB962C8B-B14F-4D97-AF65-F5344CB8AC3E}">
        <p14:creationId xmlns:p14="http://schemas.microsoft.com/office/powerpoint/2010/main" val="3942011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F1399C55-7A54-45B6-9128-50DF8CFE59A6}"/>
              </a:ext>
            </a:extLst>
          </p:cNvPr>
          <p:cNvSpPr txBox="1">
            <a:spLocks/>
          </p:cNvSpPr>
          <p:nvPr/>
        </p:nvSpPr>
        <p:spPr>
          <a:xfrm>
            <a:off x="838200" y="1143285"/>
            <a:ext cx="8569325" cy="576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pt-BR" b="1" dirty="0"/>
              <a:t>REFERÊNCIAS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D8C0B102-A836-4A6B-8B17-8BC9F2D9B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pt-BR" altLang="pt-BR" dirty="0">
                <a:solidFill>
                  <a:schemeClr val="tx1"/>
                </a:solidFill>
              </a:rPr>
              <a:t>Em um único slide apresentar as referências mais relevantes do estudo, conforme ilustração a seguir:</a:t>
            </a:r>
          </a:p>
          <a:p>
            <a:pPr algn="l" eaLnBrk="1" hangingPunct="1"/>
            <a:endParaRPr lang="pt-BR" altLang="pt-BR" sz="2200" dirty="0">
              <a:solidFill>
                <a:schemeClr val="tx1"/>
              </a:solidFill>
            </a:endParaRPr>
          </a:p>
          <a:p>
            <a:pPr algn="l" eaLnBrk="1" hangingPunct="1"/>
            <a:r>
              <a:rPr lang="pt-BR" altLang="pt-BR" sz="2200" dirty="0">
                <a:solidFill>
                  <a:schemeClr val="tx1"/>
                </a:solidFill>
              </a:rPr>
              <a:t>YIN, Robert K. </a:t>
            </a:r>
            <a:r>
              <a:rPr lang="pt-BR" altLang="pt-BR" sz="2200" b="1" dirty="0">
                <a:solidFill>
                  <a:schemeClr val="tx1"/>
                </a:solidFill>
              </a:rPr>
              <a:t>Estudo de caso: planejamento e métodos </a:t>
            </a:r>
            <a:r>
              <a:rPr lang="pt-BR" altLang="pt-BR" sz="2200" dirty="0">
                <a:solidFill>
                  <a:schemeClr val="tx1"/>
                </a:solidFill>
              </a:rPr>
              <a:t>/ Robert K. Yin; trad. Daniel Grassi - 2.ed. -Porto Alegre: Bookman, 2001.</a:t>
            </a:r>
          </a:p>
          <a:p>
            <a:pPr algn="l" eaLnBrk="1" hangingPunct="1"/>
            <a:endParaRPr lang="pt-BR" altLang="pt-BR" sz="2200" dirty="0">
              <a:solidFill>
                <a:schemeClr val="tx1"/>
              </a:solidFill>
            </a:endParaRPr>
          </a:p>
          <a:p>
            <a:pPr algn="l" eaLnBrk="1" hangingPunct="1"/>
            <a:r>
              <a:rPr lang="pt-BR" altLang="pt-BR" sz="2200" dirty="0">
                <a:solidFill>
                  <a:schemeClr val="tx1"/>
                </a:solidFill>
              </a:rPr>
              <a:t>BARDIN, Laurence. </a:t>
            </a:r>
            <a:r>
              <a:rPr lang="pt-BR" altLang="pt-BR" sz="2200" b="1" dirty="0">
                <a:solidFill>
                  <a:schemeClr val="tx1"/>
                </a:solidFill>
              </a:rPr>
              <a:t>Análise de conteúdo</a:t>
            </a:r>
            <a:r>
              <a:rPr lang="pt-BR" altLang="pt-BR" sz="2200" dirty="0">
                <a:solidFill>
                  <a:schemeClr val="tx1"/>
                </a:solidFill>
              </a:rPr>
              <a:t>. Lisboa: Edições 70, 1979.</a:t>
            </a:r>
          </a:p>
          <a:p>
            <a:pPr algn="l" eaLnBrk="1" hangingPunct="1"/>
            <a:endParaRPr lang="pt-BR" altLang="pt-BR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8199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88</Words>
  <Application>Microsoft Office PowerPoint</Application>
  <PresentationFormat>Widescreen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Título do artigo</vt:lpstr>
      <vt:lpstr>1 INTRODUÇÃO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Daniela Acosta</dc:creator>
  <cp:lastModifiedBy>Ligia Greatti</cp:lastModifiedBy>
  <cp:revision>3</cp:revision>
  <dcterms:created xsi:type="dcterms:W3CDTF">2024-02-21T19:11:30Z</dcterms:created>
  <dcterms:modified xsi:type="dcterms:W3CDTF">2024-02-21T20:50:27Z</dcterms:modified>
</cp:coreProperties>
</file>